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6881813" cy="92964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FF4"/>
    <a:srgbClr val="0000FF"/>
    <a:srgbClr val="BFEEFD"/>
    <a:srgbClr val="500000"/>
    <a:srgbClr val="9FFFFF"/>
    <a:srgbClr val="960000"/>
    <a:srgbClr val="FFFF66"/>
    <a:srgbClr val="67FF57"/>
    <a:srgbClr val="2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6830" autoAdjust="0"/>
  </p:normalViewPr>
  <p:slideViewPr>
    <p:cSldViewPr>
      <p:cViewPr>
        <p:scale>
          <a:sx n="25" d="100"/>
          <a:sy n="25" d="100"/>
        </p:scale>
        <p:origin x="18" y="-51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7A4240C-AF0D-417D-81E9-0E412DC16EE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7F883FE-866E-4718-9E8F-DB14D92E3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83FE-866E-4718-9E8F-DB14D92E3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8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7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16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55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7" tIns="219439" rIns="438877" bIns="21943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877" tIns="219439" rIns="438877" bIns="2194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89F7-67C8-4D98-8AD7-B2D2381D5DF9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7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91" indent="-1645791" algn="l" defTabSz="438877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82" indent="-1371493" algn="l" defTabSz="438877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73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61" indent="-1097194" algn="l" defTabSz="438877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50" indent="-1097194" algn="l" defTabSz="438877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Down Arrow 128"/>
          <p:cNvSpPr/>
          <p:nvPr/>
        </p:nvSpPr>
        <p:spPr>
          <a:xfrm rot="878429">
            <a:off x="21230133" y="4539819"/>
            <a:ext cx="4267200" cy="17618161"/>
          </a:xfrm>
          <a:prstGeom prst="downArrow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088600" y="7665026"/>
            <a:ext cx="3365545" cy="183369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Object-Oriented Programming &amp; Data Abstraction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2326600" y="13030200"/>
            <a:ext cx="3391606" cy="2057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Data Structures &amp; Algorithms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9108893" y="11125200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Foundations of Computer Science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8763000" y="8279524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Calculus 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763000" y="11708524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Calculus II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22400290" y="17113985"/>
            <a:ext cx="2733447" cy="132530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Programming Languages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2763066" y="8279524"/>
            <a:ext cx="2708034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Computer 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Organization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8534400" y="19446240"/>
            <a:ext cx="3065621" cy="135636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Prob. &amp; Stat for CS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41"/>
          <p:cNvCxnSpPr>
            <a:stCxn id="4" idx="4"/>
            <a:endCxn id="5" idx="0"/>
          </p:cNvCxnSpPr>
          <p:nvPr/>
        </p:nvCxnSpPr>
        <p:spPr>
          <a:xfrm flipH="1">
            <a:off x="24771373" y="5333124"/>
            <a:ext cx="703316" cy="2331902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41"/>
          <p:cNvCxnSpPr>
            <a:stCxn id="5" idx="4"/>
            <a:endCxn id="10" idx="0"/>
          </p:cNvCxnSpPr>
          <p:nvPr/>
        </p:nvCxnSpPr>
        <p:spPr>
          <a:xfrm flipH="1">
            <a:off x="24022403" y="9498723"/>
            <a:ext cx="748970" cy="3531477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41"/>
          <p:cNvCxnSpPr>
            <a:stCxn id="14" idx="6"/>
            <a:endCxn id="10" idx="0"/>
          </p:cNvCxnSpPr>
          <p:nvPr/>
        </p:nvCxnSpPr>
        <p:spPr>
          <a:xfrm>
            <a:off x="16202870" y="3936124"/>
            <a:ext cx="7819533" cy="909407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41"/>
          <p:cNvCxnSpPr>
            <a:stCxn id="22" idx="4"/>
            <a:endCxn id="32" idx="0"/>
          </p:cNvCxnSpPr>
          <p:nvPr/>
        </p:nvCxnSpPr>
        <p:spPr>
          <a:xfrm>
            <a:off x="10020300" y="9498724"/>
            <a:ext cx="0" cy="22098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Arrow Connector 41"/>
          <p:cNvCxnSpPr>
            <a:stCxn id="14" idx="6"/>
            <a:endCxn id="39" idx="1"/>
          </p:cNvCxnSpPr>
          <p:nvPr/>
        </p:nvCxnSpPr>
        <p:spPr>
          <a:xfrm>
            <a:off x="16202870" y="3936124"/>
            <a:ext cx="16956778" cy="45219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41"/>
          <p:cNvCxnSpPr>
            <a:endCxn id="39" idx="0"/>
          </p:cNvCxnSpPr>
          <p:nvPr/>
        </p:nvCxnSpPr>
        <p:spPr>
          <a:xfrm>
            <a:off x="26670000" y="4876800"/>
            <a:ext cx="7447083" cy="34027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26401323" y="25438435"/>
            <a:ext cx="2576190" cy="124906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Software Engineering I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6" name="Oval 65"/>
          <p:cNvSpPr>
            <a:spLocks noChangeAspect="1"/>
          </p:cNvSpPr>
          <p:nvPr/>
        </p:nvSpPr>
        <p:spPr>
          <a:xfrm>
            <a:off x="18897600" y="21784545"/>
            <a:ext cx="3268981" cy="15849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Design &amp; Analysis of Algorithms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cxnSp>
        <p:nvCxnSpPr>
          <p:cNvPr id="70" name="Straight Arrow Connector 41"/>
          <p:cNvCxnSpPr>
            <a:stCxn id="32" idx="3"/>
            <a:endCxn id="48" idx="7"/>
          </p:cNvCxnSpPr>
          <p:nvPr/>
        </p:nvCxnSpPr>
        <p:spPr>
          <a:xfrm flipH="1">
            <a:off x="6718345" y="12749176"/>
            <a:ext cx="2412910" cy="274557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41"/>
          <p:cNvCxnSpPr>
            <a:stCxn id="14" idx="2"/>
            <a:endCxn id="48" idx="1"/>
          </p:cNvCxnSpPr>
          <p:nvPr/>
        </p:nvCxnSpPr>
        <p:spPr>
          <a:xfrm rot="10800000" flipV="1">
            <a:off x="4940256" y="3936124"/>
            <a:ext cx="8748015" cy="11558624"/>
          </a:xfrm>
          <a:prstGeom prst="curvedConnector2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41"/>
          <p:cNvCxnSpPr>
            <a:stCxn id="14" idx="5"/>
            <a:endCxn id="46" idx="1"/>
          </p:cNvCxnSpPr>
          <p:nvPr/>
        </p:nvCxnSpPr>
        <p:spPr>
          <a:xfrm>
            <a:off x="15834615" y="4367176"/>
            <a:ext cx="3700863" cy="699236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41"/>
          <p:cNvCxnSpPr>
            <a:stCxn id="10" idx="4"/>
            <a:endCxn id="31" idx="0"/>
          </p:cNvCxnSpPr>
          <p:nvPr/>
        </p:nvCxnSpPr>
        <p:spPr>
          <a:xfrm flipH="1">
            <a:off x="23767014" y="15087600"/>
            <a:ext cx="255389" cy="202638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41"/>
          <p:cNvCxnSpPr>
            <a:stCxn id="39" idx="3"/>
            <a:endCxn id="31" idx="7"/>
          </p:cNvCxnSpPr>
          <p:nvPr/>
        </p:nvCxnSpPr>
        <p:spPr>
          <a:xfrm flipH="1">
            <a:off x="24733433" y="9320176"/>
            <a:ext cx="8426215" cy="798789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41"/>
          <p:cNvCxnSpPr>
            <a:stCxn id="32" idx="4"/>
            <a:endCxn id="62" idx="0"/>
          </p:cNvCxnSpPr>
          <p:nvPr/>
        </p:nvCxnSpPr>
        <p:spPr>
          <a:xfrm>
            <a:off x="10020300" y="12927724"/>
            <a:ext cx="46911" cy="651851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41"/>
          <p:cNvCxnSpPr>
            <a:stCxn id="14" idx="3"/>
          </p:cNvCxnSpPr>
          <p:nvPr/>
        </p:nvCxnSpPr>
        <p:spPr>
          <a:xfrm flipH="1">
            <a:off x="10591800" y="4367176"/>
            <a:ext cx="3464725" cy="1507906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41"/>
          <p:cNvCxnSpPr>
            <a:stCxn id="10" idx="5"/>
            <a:endCxn id="59" idx="0"/>
          </p:cNvCxnSpPr>
          <p:nvPr/>
        </p:nvCxnSpPr>
        <p:spPr>
          <a:xfrm>
            <a:off x="25221517" y="14786301"/>
            <a:ext cx="2467901" cy="1065213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41"/>
          <p:cNvCxnSpPr>
            <a:stCxn id="4" idx="2"/>
            <a:endCxn id="62" idx="7"/>
          </p:cNvCxnSpPr>
          <p:nvPr/>
        </p:nvCxnSpPr>
        <p:spPr>
          <a:xfrm flipH="1">
            <a:off x="11151071" y="4457262"/>
            <a:ext cx="12899707" cy="1518761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40233600" y="11098924"/>
            <a:ext cx="2971800" cy="159040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Computer Lab Techniques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28114703" y="23067601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College Comp. II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2" name="Straight Arrow Connector 41"/>
          <p:cNvCxnSpPr>
            <a:stCxn id="120" idx="4"/>
          </p:cNvCxnSpPr>
          <p:nvPr/>
        </p:nvCxnSpPr>
        <p:spPr>
          <a:xfrm flipH="1">
            <a:off x="28114703" y="24119161"/>
            <a:ext cx="1084422" cy="137319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>
          <a:xfrm>
            <a:off x="29616357" y="24200323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Public Speaking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41"/>
          <p:cNvCxnSpPr>
            <a:stCxn id="125" idx="3"/>
            <a:endCxn id="59" idx="7"/>
          </p:cNvCxnSpPr>
          <p:nvPr/>
        </p:nvCxnSpPr>
        <p:spPr>
          <a:xfrm flipH="1">
            <a:off x="28600239" y="25097886"/>
            <a:ext cx="1333738" cy="52347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22729911" y="22782769"/>
            <a:ext cx="2514600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Computers and Society</a:t>
            </a: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1269539" y="16984612"/>
            <a:ext cx="1935861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Web Program.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37" name="Straight Arrow Connector 41"/>
          <p:cNvCxnSpPr>
            <a:endCxn id="136" idx="0"/>
          </p:cNvCxnSpPr>
          <p:nvPr/>
        </p:nvCxnSpPr>
        <p:spPr>
          <a:xfrm>
            <a:off x="42237470" y="12689331"/>
            <a:ext cx="0" cy="429528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41"/>
          <p:cNvCxnSpPr>
            <a:stCxn id="39" idx="6"/>
            <a:endCxn id="165" idx="0"/>
          </p:cNvCxnSpPr>
          <p:nvPr/>
        </p:nvCxnSpPr>
        <p:spPr>
          <a:xfrm>
            <a:off x="35471100" y="8889124"/>
            <a:ext cx="4252598" cy="792480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41"/>
          <p:cNvCxnSpPr>
            <a:stCxn id="10" idx="6"/>
            <a:endCxn id="165" idx="1"/>
          </p:cNvCxnSpPr>
          <p:nvPr/>
        </p:nvCxnSpPr>
        <p:spPr>
          <a:xfrm>
            <a:off x="25718206" y="14058900"/>
            <a:ext cx="13267765" cy="2933572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36456354" y="16920804"/>
            <a:ext cx="2016831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Digital Computer Laboratory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193" name="Straight Arrow Connector 41"/>
          <p:cNvCxnSpPr>
            <a:stCxn id="39" idx="5"/>
            <a:endCxn id="192" idx="0"/>
          </p:cNvCxnSpPr>
          <p:nvPr/>
        </p:nvCxnSpPr>
        <p:spPr>
          <a:xfrm>
            <a:off x="35074518" y="9320176"/>
            <a:ext cx="2390252" cy="76006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 195"/>
          <p:cNvSpPr/>
          <p:nvPr/>
        </p:nvSpPr>
        <p:spPr>
          <a:xfrm>
            <a:off x="34129785" y="16928443"/>
            <a:ext cx="2046928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Principles of Digital Computing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197" name="Straight Arrow Connector 41"/>
          <p:cNvCxnSpPr>
            <a:stCxn id="192" idx="2"/>
            <a:endCxn id="196" idx="6"/>
          </p:cNvCxnSpPr>
          <p:nvPr/>
        </p:nvCxnSpPr>
        <p:spPr>
          <a:xfrm flipH="1">
            <a:off x="36176713" y="17530404"/>
            <a:ext cx="279641" cy="7639"/>
          </a:xfrm>
          <a:prstGeom prst="straightConnector1">
            <a:avLst/>
          </a:prstGeom>
          <a:ln w="381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>
            <a:spLocks noChangeAspect="1"/>
          </p:cNvSpPr>
          <p:nvPr/>
        </p:nvSpPr>
        <p:spPr>
          <a:xfrm>
            <a:off x="32728935" y="25506706"/>
            <a:ext cx="2294573" cy="11125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Software Engineering Lab</a:t>
            </a:r>
          </a:p>
        </p:txBody>
      </p:sp>
      <p:cxnSp>
        <p:nvCxnSpPr>
          <p:cNvPr id="202" name="Straight Arrow Connector 41"/>
          <p:cNvCxnSpPr>
            <a:stCxn id="59" idx="6"/>
            <a:endCxn id="201" idx="2"/>
          </p:cNvCxnSpPr>
          <p:nvPr/>
        </p:nvCxnSpPr>
        <p:spPr>
          <a:xfrm>
            <a:off x="28977513" y="26062966"/>
            <a:ext cx="3751422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 215"/>
          <p:cNvSpPr>
            <a:spLocks noChangeAspect="1"/>
          </p:cNvSpPr>
          <p:nvPr/>
        </p:nvSpPr>
        <p:spPr>
          <a:xfrm>
            <a:off x="33517398" y="20813471"/>
            <a:ext cx="2243500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Distributed</a:t>
            </a:r>
            <a:r>
              <a:rPr lang="en-US" sz="2800" b="1" dirty="0" smtClean="0">
                <a:solidFill>
                  <a:schemeClr val="bg1"/>
                </a:solidFill>
              </a:rPr>
              <a:t> Systems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32" name="Oval 231"/>
          <p:cNvSpPr>
            <a:spLocks/>
          </p:cNvSpPr>
          <p:nvPr/>
        </p:nvSpPr>
        <p:spPr>
          <a:xfrm>
            <a:off x="13885404" y="16840200"/>
            <a:ext cx="2268996" cy="1175239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Theory Of Computing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6" name="Straight Arrow Connector 41"/>
          <p:cNvCxnSpPr>
            <a:stCxn id="32" idx="5"/>
            <a:endCxn id="232" idx="1"/>
          </p:cNvCxnSpPr>
          <p:nvPr/>
        </p:nvCxnSpPr>
        <p:spPr>
          <a:xfrm>
            <a:off x="10909345" y="12749176"/>
            <a:ext cx="3308346" cy="426313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41"/>
          <p:cNvCxnSpPr>
            <a:stCxn id="10" idx="2"/>
            <a:endCxn id="2409" idx="6"/>
          </p:cNvCxnSpPr>
          <p:nvPr/>
        </p:nvCxnSpPr>
        <p:spPr>
          <a:xfrm flipH="1">
            <a:off x="21031200" y="14058900"/>
            <a:ext cx="1295400" cy="38100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>
            <a:spLocks/>
          </p:cNvSpPr>
          <p:nvPr/>
        </p:nvSpPr>
        <p:spPr>
          <a:xfrm>
            <a:off x="15866604" y="15969761"/>
            <a:ext cx="2268996" cy="1175239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Artificial Intelligence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66" name="Straight Arrow Connector 41"/>
          <p:cNvCxnSpPr>
            <a:stCxn id="2409" idx="2"/>
            <a:endCxn id="258" idx="0"/>
          </p:cNvCxnSpPr>
          <p:nvPr/>
        </p:nvCxnSpPr>
        <p:spPr>
          <a:xfrm rot="10800000" flipV="1">
            <a:off x="17001102" y="14096999"/>
            <a:ext cx="3039498" cy="1872761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>
            <a:spLocks/>
          </p:cNvSpPr>
          <p:nvPr/>
        </p:nvSpPr>
        <p:spPr>
          <a:xfrm>
            <a:off x="17915653" y="15163800"/>
            <a:ext cx="2505947" cy="120598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Computer Cryptography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1" name="Oval 280"/>
          <p:cNvSpPr>
            <a:spLocks noChangeAspect="1"/>
          </p:cNvSpPr>
          <p:nvPr/>
        </p:nvSpPr>
        <p:spPr>
          <a:xfrm>
            <a:off x="17449800" y="19789348"/>
            <a:ext cx="1837220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Robotics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83" name="Oval 282"/>
          <p:cNvSpPr>
            <a:spLocks noChangeAspect="1"/>
          </p:cNvSpPr>
          <p:nvPr/>
        </p:nvSpPr>
        <p:spPr>
          <a:xfrm>
            <a:off x="12888941" y="22967716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Computer Vision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284" name="Straight Arrow Connector 41"/>
          <p:cNvCxnSpPr>
            <a:stCxn id="48" idx="5"/>
            <a:endCxn id="265" idx="2"/>
          </p:cNvCxnSpPr>
          <p:nvPr/>
        </p:nvCxnSpPr>
        <p:spPr>
          <a:xfrm rot="16200000" flipH="1">
            <a:off x="9772967" y="13302230"/>
            <a:ext cx="2464548" cy="8573792"/>
          </a:xfrm>
          <a:prstGeom prst="curvedConnector2">
            <a:avLst/>
          </a:prstGeom>
          <a:ln w="635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Arrow Connector 41"/>
          <p:cNvCxnSpPr>
            <a:stCxn id="48" idx="5"/>
            <a:endCxn id="283" idx="2"/>
          </p:cNvCxnSpPr>
          <p:nvPr/>
        </p:nvCxnSpPr>
        <p:spPr>
          <a:xfrm rot="16200000" flipH="1">
            <a:off x="6235321" y="16839876"/>
            <a:ext cx="7136644" cy="6170596"/>
          </a:xfrm>
          <a:prstGeom prst="curvedConnector2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29277666" y="17296706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to Info Visualization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>
            <a:off x="1600200" y="25453680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to Computer Animation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63" name="Straight Arrow Connector 41"/>
          <p:cNvCxnSpPr>
            <a:stCxn id="48" idx="3"/>
            <a:endCxn id="145" idx="7"/>
          </p:cNvCxnSpPr>
          <p:nvPr/>
        </p:nvCxnSpPr>
        <p:spPr>
          <a:xfrm flipH="1">
            <a:off x="3451423" y="16356852"/>
            <a:ext cx="1488832" cy="925082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1066800" y="22631400"/>
            <a:ext cx="2319528" cy="1219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Introductory Mechanics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69" name="Straight Arrow Connector 41"/>
          <p:cNvCxnSpPr>
            <a:stCxn id="168" idx="4"/>
            <a:endCxn id="145" idx="0"/>
          </p:cNvCxnSpPr>
          <p:nvPr/>
        </p:nvCxnSpPr>
        <p:spPr>
          <a:xfrm>
            <a:off x="2226564" y="23850600"/>
            <a:ext cx="458058" cy="160308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41"/>
          <p:cNvCxnSpPr>
            <a:endCxn id="215" idx="0"/>
          </p:cNvCxnSpPr>
          <p:nvPr/>
        </p:nvCxnSpPr>
        <p:spPr>
          <a:xfrm flipH="1">
            <a:off x="40892635" y="12749176"/>
            <a:ext cx="376906" cy="715296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41"/>
          <p:cNvCxnSpPr>
            <a:endCxn id="215" idx="1"/>
          </p:cNvCxnSpPr>
          <p:nvPr/>
        </p:nvCxnSpPr>
        <p:spPr>
          <a:xfrm>
            <a:off x="39899316" y="17969095"/>
            <a:ext cx="42376" cy="210348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>
            <a:spLocks noChangeAspect="1"/>
          </p:cNvSpPr>
          <p:nvPr/>
        </p:nvSpPr>
        <p:spPr>
          <a:xfrm>
            <a:off x="39547799" y="19902143"/>
            <a:ext cx="2689671" cy="116378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System Program. and O.S. Internals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5" name="Oval 234"/>
          <p:cNvSpPr>
            <a:spLocks noChangeAspect="1"/>
          </p:cNvSpPr>
          <p:nvPr/>
        </p:nvSpPr>
        <p:spPr>
          <a:xfrm>
            <a:off x="38071044" y="23736805"/>
            <a:ext cx="2162556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Concurrent Programming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237" name="Straight Arrow Connector 41"/>
          <p:cNvCxnSpPr>
            <a:endCxn id="235" idx="0"/>
          </p:cNvCxnSpPr>
          <p:nvPr/>
        </p:nvCxnSpPr>
        <p:spPr>
          <a:xfrm flipH="1">
            <a:off x="39152322" y="17969095"/>
            <a:ext cx="388851" cy="576771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>
            <a:spLocks noChangeAspect="1"/>
          </p:cNvSpPr>
          <p:nvPr/>
        </p:nvSpPr>
        <p:spPr>
          <a:xfrm>
            <a:off x="22023152" y="20401569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Compiler Design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240" name="Straight Arrow Connector 41"/>
          <p:cNvCxnSpPr>
            <a:stCxn id="46" idx="5"/>
            <a:endCxn id="239" idx="1"/>
          </p:cNvCxnSpPr>
          <p:nvPr/>
        </p:nvCxnSpPr>
        <p:spPr>
          <a:xfrm>
            <a:off x="21595215" y="12491056"/>
            <a:ext cx="745557" cy="806451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41"/>
          <p:cNvCxnSpPr>
            <a:stCxn id="31" idx="4"/>
            <a:endCxn id="239" idx="0"/>
          </p:cNvCxnSpPr>
          <p:nvPr/>
        </p:nvCxnSpPr>
        <p:spPr>
          <a:xfrm flipH="1">
            <a:off x="23107574" y="18439292"/>
            <a:ext cx="659440" cy="196227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24193500" y="28309644"/>
            <a:ext cx="2514600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Senior Project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278" name="Straight Arrow Connector 41"/>
          <p:cNvCxnSpPr>
            <a:stCxn id="66" idx="5"/>
            <a:endCxn id="272" idx="1"/>
          </p:cNvCxnSpPr>
          <p:nvPr/>
        </p:nvCxnSpPr>
        <p:spPr>
          <a:xfrm>
            <a:off x="21687850" y="23137393"/>
            <a:ext cx="2873905" cy="5350799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41"/>
          <p:cNvCxnSpPr>
            <a:stCxn id="31" idx="5"/>
            <a:endCxn id="272" idx="7"/>
          </p:cNvCxnSpPr>
          <p:nvPr/>
        </p:nvCxnSpPr>
        <p:spPr>
          <a:xfrm>
            <a:off x="24733433" y="18245205"/>
            <a:ext cx="1606412" cy="1024298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Oval 409"/>
          <p:cNvSpPr>
            <a:spLocks noChangeAspect="1"/>
          </p:cNvSpPr>
          <p:nvPr/>
        </p:nvSpPr>
        <p:spPr>
          <a:xfrm>
            <a:off x="4341266" y="25483808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to Computer Graphics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512" name="Straight Arrow Connector 41"/>
          <p:cNvCxnSpPr>
            <a:stCxn id="66" idx="4"/>
            <a:endCxn id="410" idx="6"/>
          </p:cNvCxnSpPr>
          <p:nvPr/>
        </p:nvCxnSpPr>
        <p:spPr>
          <a:xfrm rot="5400000">
            <a:off x="12201059" y="17678555"/>
            <a:ext cx="2640083" cy="14021982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41"/>
          <p:cNvCxnSpPr>
            <a:stCxn id="48" idx="4"/>
            <a:endCxn id="410" idx="0"/>
          </p:cNvCxnSpPr>
          <p:nvPr/>
        </p:nvCxnSpPr>
        <p:spPr>
          <a:xfrm flipH="1">
            <a:off x="5425688" y="16535400"/>
            <a:ext cx="403612" cy="894840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Oval 513"/>
          <p:cNvSpPr>
            <a:spLocks noChangeAspect="1"/>
          </p:cNvSpPr>
          <p:nvPr/>
        </p:nvSpPr>
        <p:spPr>
          <a:xfrm>
            <a:off x="26515604" y="17317029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515" name="Straight Arrow Connector 41"/>
          <p:cNvCxnSpPr>
            <a:stCxn id="10" idx="6"/>
            <a:endCxn id="514" idx="0"/>
          </p:cNvCxnSpPr>
          <p:nvPr/>
        </p:nvCxnSpPr>
        <p:spPr>
          <a:xfrm>
            <a:off x="25718206" y="14058900"/>
            <a:ext cx="1881820" cy="3258129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Oval 515"/>
          <p:cNvSpPr>
            <a:spLocks noChangeAspect="1"/>
          </p:cNvSpPr>
          <p:nvPr/>
        </p:nvSpPr>
        <p:spPr>
          <a:xfrm>
            <a:off x="17932475" y="27085053"/>
            <a:ext cx="3027605" cy="118959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Object Oriented Design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517" name="Straight Arrow Connector 41"/>
          <p:cNvCxnSpPr>
            <a:stCxn id="66" idx="4"/>
            <a:endCxn id="516" idx="0"/>
          </p:cNvCxnSpPr>
          <p:nvPr/>
        </p:nvCxnSpPr>
        <p:spPr>
          <a:xfrm flipH="1">
            <a:off x="19446278" y="23369505"/>
            <a:ext cx="1085813" cy="37155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7" name="Oval 556"/>
          <p:cNvSpPr>
            <a:spLocks noChangeAspect="1"/>
          </p:cNvSpPr>
          <p:nvPr/>
        </p:nvSpPr>
        <p:spPr>
          <a:xfrm>
            <a:off x="11430000" y="26365200"/>
            <a:ext cx="2835097" cy="125570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Data Communication  and Networking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558" name="Straight Arrow Connector 41"/>
          <p:cNvCxnSpPr>
            <a:stCxn id="66" idx="4"/>
            <a:endCxn id="557" idx="6"/>
          </p:cNvCxnSpPr>
          <p:nvPr/>
        </p:nvCxnSpPr>
        <p:spPr>
          <a:xfrm rot="5400000">
            <a:off x="15586821" y="22047781"/>
            <a:ext cx="3623547" cy="6266994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Arrow Connector 41"/>
          <p:cNvCxnSpPr>
            <a:endCxn id="557" idx="1"/>
          </p:cNvCxnSpPr>
          <p:nvPr/>
        </p:nvCxnSpPr>
        <p:spPr>
          <a:xfrm rot="16200000" flipH="1">
            <a:off x="8145932" y="22849835"/>
            <a:ext cx="5802868" cy="1595648"/>
          </a:xfrm>
          <a:prstGeom prst="curvedConnector3">
            <a:avLst>
              <a:gd name="adj1" fmla="val 79983"/>
            </a:avLst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/>
          <p:cNvSpPr>
            <a:spLocks noChangeAspect="1"/>
          </p:cNvSpPr>
          <p:nvPr/>
        </p:nvSpPr>
        <p:spPr>
          <a:xfrm>
            <a:off x="35480244" y="23736805"/>
            <a:ext cx="2162556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Advanced Computer Architecture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90" name="Straight Arrow Connector 41"/>
          <p:cNvCxnSpPr>
            <a:stCxn id="196" idx="4"/>
            <a:endCxn id="189" idx="0"/>
          </p:cNvCxnSpPr>
          <p:nvPr/>
        </p:nvCxnSpPr>
        <p:spPr>
          <a:xfrm>
            <a:off x="35153249" y="18147643"/>
            <a:ext cx="1408273" cy="558916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/>
          <p:cNvSpPr>
            <a:spLocks noChangeAspect="1"/>
          </p:cNvSpPr>
          <p:nvPr/>
        </p:nvSpPr>
        <p:spPr>
          <a:xfrm>
            <a:off x="36394644" y="19887511"/>
            <a:ext cx="2162556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Embedded Systems Programming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98" name="Straight Arrow Connector 41"/>
          <p:cNvCxnSpPr>
            <a:stCxn id="196" idx="5"/>
            <a:endCxn id="195" idx="1"/>
          </p:cNvCxnSpPr>
          <p:nvPr/>
        </p:nvCxnSpPr>
        <p:spPr>
          <a:xfrm>
            <a:off x="35876947" y="17969095"/>
            <a:ext cx="834396" cy="207196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41"/>
          <p:cNvCxnSpPr>
            <a:stCxn id="192" idx="4"/>
            <a:endCxn id="195" idx="0"/>
          </p:cNvCxnSpPr>
          <p:nvPr/>
        </p:nvCxnSpPr>
        <p:spPr>
          <a:xfrm>
            <a:off x="37464770" y="18140004"/>
            <a:ext cx="11152" cy="174750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val 227"/>
          <p:cNvSpPr>
            <a:spLocks noChangeAspect="1"/>
          </p:cNvSpPr>
          <p:nvPr/>
        </p:nvSpPr>
        <p:spPr>
          <a:xfrm>
            <a:off x="11734800" y="29126247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TCP / IP and Internet Technologies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0" name="Oval 229"/>
          <p:cNvSpPr>
            <a:spLocks noChangeAspect="1"/>
          </p:cNvSpPr>
          <p:nvPr/>
        </p:nvSpPr>
        <p:spPr>
          <a:xfrm>
            <a:off x="9144000" y="29068703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Wireless Networks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1" name="Straight Arrow Connector 41"/>
          <p:cNvCxnSpPr>
            <a:stCxn id="557" idx="4"/>
            <a:endCxn id="228" idx="0"/>
          </p:cNvCxnSpPr>
          <p:nvPr/>
        </p:nvCxnSpPr>
        <p:spPr>
          <a:xfrm flipH="1">
            <a:off x="12819222" y="27620903"/>
            <a:ext cx="28327" cy="150534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41"/>
          <p:cNvCxnSpPr>
            <a:stCxn id="557" idx="3"/>
            <a:endCxn id="230" idx="0"/>
          </p:cNvCxnSpPr>
          <p:nvPr/>
        </p:nvCxnSpPr>
        <p:spPr>
          <a:xfrm flipH="1">
            <a:off x="10228422" y="27437010"/>
            <a:ext cx="1616768" cy="163169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7" name="Straight Arrow Connector 846"/>
          <p:cNvCxnSpPr>
            <a:stCxn id="4" idx="3"/>
            <a:endCxn id="46" idx="7"/>
          </p:cNvCxnSpPr>
          <p:nvPr/>
        </p:nvCxnSpPr>
        <p:spPr>
          <a:xfrm flipH="1">
            <a:off x="21595215" y="5076590"/>
            <a:ext cx="2872617" cy="62829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6" name="Curved Connector 1215"/>
          <p:cNvCxnSpPr>
            <a:stCxn id="4" idx="6"/>
            <a:endCxn id="100" idx="0"/>
          </p:cNvCxnSpPr>
          <p:nvPr/>
        </p:nvCxnSpPr>
        <p:spPr>
          <a:xfrm>
            <a:off x="26898600" y="4457262"/>
            <a:ext cx="14820900" cy="6641662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0" name="Straight Arrow Connector 41"/>
          <p:cNvCxnSpPr>
            <a:endCxn id="196" idx="0"/>
          </p:cNvCxnSpPr>
          <p:nvPr/>
        </p:nvCxnSpPr>
        <p:spPr>
          <a:xfrm>
            <a:off x="34658180" y="9498723"/>
            <a:ext cx="495069" cy="742972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5" name="Straight Arrow Connector 41"/>
          <p:cNvCxnSpPr>
            <a:stCxn id="10" idx="6"/>
            <a:endCxn id="310" idx="1"/>
          </p:cNvCxnSpPr>
          <p:nvPr/>
        </p:nvCxnSpPr>
        <p:spPr>
          <a:xfrm>
            <a:off x="25718206" y="14058900"/>
            <a:ext cx="6694630" cy="1797165"/>
          </a:xfrm>
          <a:prstGeom prst="curvedConnector2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" name="Straight Arrow Connector 41"/>
          <p:cNvCxnSpPr>
            <a:stCxn id="2409" idx="2"/>
            <a:endCxn id="274" idx="0"/>
          </p:cNvCxnSpPr>
          <p:nvPr/>
        </p:nvCxnSpPr>
        <p:spPr>
          <a:xfrm rot="10800000" flipV="1">
            <a:off x="19168628" y="14097000"/>
            <a:ext cx="871973" cy="106680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1" name="Straight Arrow Connector 41"/>
          <p:cNvCxnSpPr>
            <a:stCxn id="14" idx="4"/>
            <a:endCxn id="258" idx="1"/>
          </p:cNvCxnSpPr>
          <p:nvPr/>
        </p:nvCxnSpPr>
        <p:spPr>
          <a:xfrm>
            <a:off x="14945570" y="4545724"/>
            <a:ext cx="1253321" cy="11596147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9" name="Oval 2408"/>
          <p:cNvSpPr/>
          <p:nvPr/>
        </p:nvSpPr>
        <p:spPr>
          <a:xfrm>
            <a:off x="20040600" y="13792200"/>
            <a:ext cx="990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2412" name="Straight Arrow Connector 41"/>
          <p:cNvCxnSpPr>
            <a:stCxn id="2409" idx="2"/>
            <a:endCxn id="232" idx="0"/>
          </p:cNvCxnSpPr>
          <p:nvPr/>
        </p:nvCxnSpPr>
        <p:spPr>
          <a:xfrm rot="10800000" flipV="1">
            <a:off x="15019902" y="14097000"/>
            <a:ext cx="5020698" cy="274320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5" name="Straight Arrow Connector 41"/>
          <p:cNvCxnSpPr>
            <a:stCxn id="46" idx="4"/>
            <a:endCxn id="2409" idx="0"/>
          </p:cNvCxnSpPr>
          <p:nvPr/>
        </p:nvCxnSpPr>
        <p:spPr>
          <a:xfrm flipH="1">
            <a:off x="20535900" y="12725400"/>
            <a:ext cx="29447" cy="1066800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577291" y="493296"/>
            <a:ext cx="42896589" cy="32196504"/>
          </a:xfrm>
          <a:prstGeom prst="rect">
            <a:avLst/>
          </a:prstGeom>
          <a:noFill/>
          <a:ln w="1270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13440870" y="677724"/>
            <a:ext cx="17857517" cy="141577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dirty="0" smtClean="0"/>
              <a:t>Computer Science Courses in the Major</a:t>
            </a:r>
            <a:endParaRPr lang="en-US" dirty="0"/>
          </a:p>
        </p:txBody>
      </p:sp>
      <p:sp>
        <p:nvSpPr>
          <p:cNvPr id="316" name="Oval 315"/>
          <p:cNvSpPr>
            <a:spLocks noChangeAspect="1"/>
          </p:cNvSpPr>
          <p:nvPr/>
        </p:nvSpPr>
        <p:spPr>
          <a:xfrm>
            <a:off x="3262798" y="31187611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Restricted Elective CS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7" name="Oval 316"/>
          <p:cNvSpPr>
            <a:spLocks noChangeAspect="1"/>
          </p:cNvSpPr>
          <p:nvPr/>
        </p:nvSpPr>
        <p:spPr>
          <a:xfrm>
            <a:off x="5565146" y="31187611"/>
            <a:ext cx="2168843" cy="105156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Required Math course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18" name="Oval 317"/>
          <p:cNvSpPr>
            <a:spLocks noChangeAspect="1"/>
          </p:cNvSpPr>
          <p:nvPr/>
        </p:nvSpPr>
        <p:spPr>
          <a:xfrm>
            <a:off x="960450" y="31187611"/>
            <a:ext cx="2168843" cy="10515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Required CS course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320" name="Oval 319"/>
          <p:cNvSpPr>
            <a:spLocks noChangeAspect="1"/>
          </p:cNvSpPr>
          <p:nvPr/>
        </p:nvSpPr>
        <p:spPr>
          <a:xfrm>
            <a:off x="10327957" y="31187611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Required non-CS course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1" name="Oval 320"/>
          <p:cNvSpPr>
            <a:spLocks noChangeAspect="1"/>
          </p:cNvSpPr>
          <p:nvPr/>
        </p:nvSpPr>
        <p:spPr>
          <a:xfrm>
            <a:off x="7867494" y="31187611"/>
            <a:ext cx="2326957" cy="10515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Highly Recommended Free Elective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3" name="Oval 322"/>
          <p:cNvSpPr>
            <a:spLocks/>
          </p:cNvSpPr>
          <p:nvPr/>
        </p:nvSpPr>
        <p:spPr>
          <a:xfrm>
            <a:off x="12680907" y="31116942"/>
            <a:ext cx="2167128" cy="10515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Lab/Science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324" name="Straight Arrow Connector 41"/>
          <p:cNvCxnSpPr/>
          <p:nvPr/>
        </p:nvCxnSpPr>
        <p:spPr>
          <a:xfrm flipH="1" flipV="1">
            <a:off x="15594795" y="31595067"/>
            <a:ext cx="1523998" cy="776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17221200" y="31442667"/>
            <a:ext cx="171252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Pre-requisite </a:t>
            </a:r>
            <a:endParaRPr lang="en-US" sz="2400" b="1" dirty="0"/>
          </a:p>
        </p:txBody>
      </p:sp>
      <p:cxnSp>
        <p:nvCxnSpPr>
          <p:cNvPr id="327" name="Straight Arrow Connector 41"/>
          <p:cNvCxnSpPr/>
          <p:nvPr/>
        </p:nvCxnSpPr>
        <p:spPr>
          <a:xfrm>
            <a:off x="19735800" y="31670654"/>
            <a:ext cx="1371600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Arrow Connector 41"/>
          <p:cNvCxnSpPr/>
          <p:nvPr/>
        </p:nvCxnSpPr>
        <p:spPr>
          <a:xfrm>
            <a:off x="23698200" y="31658897"/>
            <a:ext cx="151808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21259800" y="31442054"/>
            <a:ext cx="16165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Co-requisite </a:t>
            </a:r>
            <a:endParaRPr lang="en-US" sz="2400" b="1" dirty="0"/>
          </a:p>
        </p:txBody>
      </p:sp>
      <p:sp>
        <p:nvSpPr>
          <p:cNvPr id="333" name="TextBox 332"/>
          <p:cNvSpPr txBox="1"/>
          <p:nvPr/>
        </p:nvSpPr>
        <p:spPr>
          <a:xfrm>
            <a:off x="25360735" y="31201697"/>
            <a:ext cx="2236409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One-way suggested Co-requisite </a:t>
            </a:r>
            <a:endParaRPr lang="en-US" sz="2400" b="1" dirty="0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609600" y="2398296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633663" y="307086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" name="TextBox 1217"/>
          <p:cNvSpPr txBox="1"/>
          <p:nvPr/>
        </p:nvSpPr>
        <p:spPr>
          <a:xfrm>
            <a:off x="35728980" y="31226620"/>
            <a:ext cx="7929007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Developed by:</a:t>
            </a:r>
            <a:r>
              <a:rPr lang="en-US" sz="2400" b="1" i="1" dirty="0" smtClean="0"/>
              <a:t> </a:t>
            </a:r>
          </a:p>
          <a:p>
            <a:pPr marL="914400"/>
            <a:r>
              <a:rPr lang="en-US" sz="2400" b="1" i="1" dirty="0" smtClean="0"/>
              <a:t>Department of Computer Science, </a:t>
            </a:r>
            <a:r>
              <a:rPr lang="en-US" sz="2400" b="1" i="1" dirty="0" smtClean="0"/>
              <a:t>2 November</a:t>
            </a:r>
            <a:r>
              <a:rPr lang="en-US" sz="2400" b="1" i="1" dirty="0" smtClean="0"/>
              <a:t> </a:t>
            </a:r>
            <a:r>
              <a:rPr lang="en-US" sz="2400" b="1" i="1" dirty="0" smtClean="0"/>
              <a:t>2016</a:t>
            </a:r>
            <a:endParaRPr lang="en-US" sz="2400" b="1" i="1" dirty="0"/>
          </a:p>
        </p:txBody>
      </p:sp>
      <p:cxnSp>
        <p:nvCxnSpPr>
          <p:cNvPr id="220" name="Straight Arrow Connector 41"/>
          <p:cNvCxnSpPr>
            <a:stCxn id="2409" idx="4"/>
            <a:endCxn id="66" idx="0"/>
          </p:cNvCxnSpPr>
          <p:nvPr/>
        </p:nvCxnSpPr>
        <p:spPr>
          <a:xfrm flipH="1">
            <a:off x="20532091" y="14401800"/>
            <a:ext cx="3809" cy="7382745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Down Arrow 253"/>
          <p:cNvSpPr/>
          <p:nvPr/>
        </p:nvSpPr>
        <p:spPr>
          <a:xfrm rot="19501405">
            <a:off x="21950687" y="22703384"/>
            <a:ext cx="4267200" cy="7076185"/>
          </a:xfrm>
          <a:prstGeom prst="downArrow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67000"/>
            <a:ext cx="75946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3" name="Straight Arrow Connector 41"/>
          <p:cNvCxnSpPr>
            <a:stCxn id="10" idx="6"/>
            <a:endCxn id="136" idx="0"/>
          </p:cNvCxnSpPr>
          <p:nvPr/>
        </p:nvCxnSpPr>
        <p:spPr>
          <a:xfrm>
            <a:off x="25718206" y="14058900"/>
            <a:ext cx="16519264" cy="2925712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41"/>
          <p:cNvCxnSpPr>
            <a:endCxn id="195" idx="7"/>
          </p:cNvCxnSpPr>
          <p:nvPr/>
        </p:nvCxnSpPr>
        <p:spPr>
          <a:xfrm flipH="1">
            <a:off x="38240501" y="17854576"/>
            <a:ext cx="879789" cy="218648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3688270" y="3326524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Discrete Structures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38680395" y="16813924"/>
            <a:ext cx="2086605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Operating Systems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25426609" y="10052993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Intro Android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30972114" y="20862373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Security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Mobile Dev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27748809" y="18631765"/>
            <a:ext cx="2470323" cy="119773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Human Computer Interaction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12343924" y="19735800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Intro Comp. Game Design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16416582" y="23016644"/>
            <a:ext cx="2328618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Intro to Data Mining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14706600" y="19789348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Sys Simulation &amp; Modeling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7" name="Oval 146"/>
          <p:cNvSpPr>
            <a:spLocks/>
          </p:cNvSpPr>
          <p:nvPr/>
        </p:nvSpPr>
        <p:spPr>
          <a:xfrm>
            <a:off x="36817127" y="29026529"/>
            <a:ext cx="2560320" cy="12801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Selected Topics  in CS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5348214" y="28966259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Theory &amp; Apps Pattern Recognition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9" name="Oval 148"/>
          <p:cNvSpPr>
            <a:spLocks noChangeAspect="1"/>
          </p:cNvSpPr>
          <p:nvPr/>
        </p:nvSpPr>
        <p:spPr>
          <a:xfrm>
            <a:off x="14478000" y="29160143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Principles Network Security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50" name="Oval 149"/>
          <p:cNvSpPr>
            <a:spLocks/>
          </p:cNvSpPr>
          <p:nvPr/>
        </p:nvSpPr>
        <p:spPr>
          <a:xfrm>
            <a:off x="39547799" y="28971240"/>
            <a:ext cx="3474720" cy="12801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Computer Field Experience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572000" y="15316200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Linear Algebra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67" name="Straight Arrow Connector 41"/>
          <p:cNvCxnSpPr>
            <a:stCxn id="10" idx="3"/>
          </p:cNvCxnSpPr>
          <p:nvPr/>
        </p:nvCxnSpPr>
        <p:spPr>
          <a:xfrm rot="5400000">
            <a:off x="17318673" y="13213299"/>
            <a:ext cx="3931615" cy="7077619"/>
          </a:xfrm>
          <a:prstGeom prst="curvedConnector2">
            <a:avLst/>
          </a:prstGeom>
          <a:ln w="635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41"/>
          <p:cNvCxnSpPr>
            <a:stCxn id="557" idx="5"/>
            <a:endCxn id="149" idx="0"/>
          </p:cNvCxnSpPr>
          <p:nvPr/>
        </p:nvCxnSpPr>
        <p:spPr>
          <a:xfrm>
            <a:off x="13849907" y="27437010"/>
            <a:ext cx="1712515" cy="17231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41"/>
          <p:cNvCxnSpPr>
            <a:stCxn id="39" idx="4"/>
            <a:endCxn id="310" idx="7"/>
          </p:cNvCxnSpPr>
          <p:nvPr/>
        </p:nvCxnSpPr>
        <p:spPr>
          <a:xfrm flipH="1">
            <a:off x="33113296" y="9498724"/>
            <a:ext cx="1003787" cy="6357341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41"/>
          <p:cNvCxnSpPr>
            <a:stCxn id="62" idx="5"/>
            <a:endCxn id="340" idx="2"/>
          </p:cNvCxnSpPr>
          <p:nvPr/>
        </p:nvCxnSpPr>
        <p:spPr>
          <a:xfrm rot="16200000" flipH="1">
            <a:off x="12703764" y="19051272"/>
            <a:ext cx="1135942" cy="4241329"/>
          </a:xfrm>
          <a:prstGeom prst="curvedConnector2">
            <a:avLst/>
          </a:prstGeom>
          <a:ln w="635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41"/>
          <p:cNvCxnSpPr>
            <a:stCxn id="10" idx="3"/>
            <a:endCxn id="340" idx="6"/>
          </p:cNvCxnSpPr>
          <p:nvPr/>
        </p:nvCxnSpPr>
        <p:spPr>
          <a:xfrm rot="5400000">
            <a:off x="16126342" y="15042960"/>
            <a:ext cx="6953607" cy="6440289"/>
          </a:xfrm>
          <a:prstGeom prst="curvedConnector2">
            <a:avLst/>
          </a:prstGeom>
          <a:ln w="635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4" idx="5"/>
            <a:endCxn id="139" idx="0"/>
          </p:cNvCxnSpPr>
          <p:nvPr/>
        </p:nvCxnSpPr>
        <p:spPr>
          <a:xfrm>
            <a:off x="26481546" y="5076590"/>
            <a:ext cx="108969" cy="497640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4050778" y="3581400"/>
            <a:ext cx="2847822" cy="175172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Intro to Object-Oriented Programming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25450800" y="11722888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Adv. Android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57" name="Straight Arrow Connector 156"/>
          <p:cNvCxnSpPr>
            <a:stCxn id="139" idx="4"/>
            <a:endCxn id="156" idx="0"/>
          </p:cNvCxnSpPr>
          <p:nvPr/>
        </p:nvCxnSpPr>
        <p:spPr>
          <a:xfrm>
            <a:off x="26590515" y="11181629"/>
            <a:ext cx="24191" cy="54125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val 169"/>
          <p:cNvSpPr>
            <a:spLocks noChangeAspect="1"/>
          </p:cNvSpPr>
          <p:nvPr/>
        </p:nvSpPr>
        <p:spPr>
          <a:xfrm>
            <a:off x="32129083" y="29051867"/>
            <a:ext cx="2776631" cy="1346245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Topics Mobile Programming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15292137" y="18516600"/>
            <a:ext cx="990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280" name="Straight Arrow Connector 41"/>
          <p:cNvCxnSpPr>
            <a:stCxn id="265" idx="2"/>
            <a:endCxn id="142" idx="0"/>
          </p:cNvCxnSpPr>
          <p:nvPr/>
        </p:nvCxnSpPr>
        <p:spPr>
          <a:xfrm rot="10800000" flipV="1">
            <a:off x="13428347" y="18821400"/>
            <a:ext cx="1863791" cy="91440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41"/>
          <p:cNvCxnSpPr>
            <a:stCxn id="265" idx="6"/>
            <a:endCxn id="281" idx="0"/>
          </p:cNvCxnSpPr>
          <p:nvPr/>
        </p:nvCxnSpPr>
        <p:spPr>
          <a:xfrm>
            <a:off x="16282737" y="18821400"/>
            <a:ext cx="2085673" cy="967948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41"/>
          <p:cNvCxnSpPr>
            <a:stCxn id="265" idx="4"/>
            <a:endCxn id="144" idx="0"/>
          </p:cNvCxnSpPr>
          <p:nvPr/>
        </p:nvCxnSpPr>
        <p:spPr>
          <a:xfrm>
            <a:off x="15787437" y="19126200"/>
            <a:ext cx="3585" cy="663148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Oval 309"/>
          <p:cNvSpPr/>
          <p:nvPr/>
        </p:nvSpPr>
        <p:spPr>
          <a:xfrm>
            <a:off x="32267766" y="15766791"/>
            <a:ext cx="990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322" name="Straight Arrow Connector 41"/>
          <p:cNvCxnSpPr>
            <a:stCxn id="310" idx="3"/>
            <a:endCxn id="140" idx="0"/>
          </p:cNvCxnSpPr>
          <p:nvPr/>
        </p:nvCxnSpPr>
        <p:spPr>
          <a:xfrm flipH="1">
            <a:off x="32056536" y="16287117"/>
            <a:ext cx="356300" cy="4575256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Arrow Connector 41"/>
          <p:cNvCxnSpPr>
            <a:stCxn id="310" idx="5"/>
            <a:endCxn id="216" idx="0"/>
          </p:cNvCxnSpPr>
          <p:nvPr/>
        </p:nvCxnSpPr>
        <p:spPr>
          <a:xfrm>
            <a:off x="33113296" y="16287117"/>
            <a:ext cx="1525852" cy="4526354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Oval 339"/>
          <p:cNvSpPr/>
          <p:nvPr/>
        </p:nvSpPr>
        <p:spPr>
          <a:xfrm>
            <a:off x="15392400" y="21412200"/>
            <a:ext cx="990600" cy="65541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371" name="Straight Arrow Connector 41"/>
          <p:cNvCxnSpPr>
            <a:stCxn id="340" idx="2"/>
            <a:endCxn id="283" idx="0"/>
          </p:cNvCxnSpPr>
          <p:nvPr/>
        </p:nvCxnSpPr>
        <p:spPr>
          <a:xfrm rot="10800000" flipV="1">
            <a:off x="13973364" y="21739908"/>
            <a:ext cx="1419037" cy="1227808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41"/>
          <p:cNvCxnSpPr>
            <a:stCxn id="340" idx="6"/>
            <a:endCxn id="143" idx="0"/>
          </p:cNvCxnSpPr>
          <p:nvPr/>
        </p:nvCxnSpPr>
        <p:spPr>
          <a:xfrm>
            <a:off x="16383000" y="21739908"/>
            <a:ext cx="1197891" cy="1276736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>
            <a:off x="28158335" y="27165891"/>
            <a:ext cx="2514600" cy="121920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Software Engineering II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61" name="Straight Arrow Connector 41"/>
          <p:cNvCxnSpPr>
            <a:stCxn id="59" idx="5"/>
            <a:endCxn id="159" idx="0"/>
          </p:cNvCxnSpPr>
          <p:nvPr/>
        </p:nvCxnSpPr>
        <p:spPr>
          <a:xfrm>
            <a:off x="28600239" y="26504576"/>
            <a:ext cx="815396" cy="66131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>
            <a:spLocks noChangeAspect="1"/>
          </p:cNvSpPr>
          <p:nvPr/>
        </p:nvSpPr>
        <p:spPr>
          <a:xfrm>
            <a:off x="27508200" y="8915400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Intro IOS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77" name="Oval 176"/>
          <p:cNvSpPr>
            <a:spLocks noChangeAspect="1"/>
          </p:cNvSpPr>
          <p:nvPr/>
        </p:nvSpPr>
        <p:spPr>
          <a:xfrm>
            <a:off x="27608591" y="10813895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Adv. IOS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78" name="Straight Arrow Connector 177"/>
          <p:cNvCxnSpPr>
            <a:stCxn id="176" idx="4"/>
            <a:endCxn id="177" idx="0"/>
          </p:cNvCxnSpPr>
          <p:nvPr/>
        </p:nvCxnSpPr>
        <p:spPr>
          <a:xfrm>
            <a:off x="28672106" y="10044036"/>
            <a:ext cx="100391" cy="76985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>
            <a:spLocks noChangeAspect="1"/>
          </p:cNvSpPr>
          <p:nvPr/>
        </p:nvSpPr>
        <p:spPr>
          <a:xfrm>
            <a:off x="29565600" y="8016766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Intro Win Mobile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0" name="Oval 179"/>
          <p:cNvSpPr>
            <a:spLocks noChangeAspect="1"/>
          </p:cNvSpPr>
          <p:nvPr/>
        </p:nvSpPr>
        <p:spPr>
          <a:xfrm>
            <a:off x="29589791" y="9686661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Adv. Win Mobile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81" name="Straight Arrow Connector 180"/>
          <p:cNvCxnSpPr>
            <a:stCxn id="179" idx="4"/>
            <a:endCxn id="180" idx="0"/>
          </p:cNvCxnSpPr>
          <p:nvPr/>
        </p:nvCxnSpPr>
        <p:spPr>
          <a:xfrm>
            <a:off x="30729506" y="9145402"/>
            <a:ext cx="24191" cy="54125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4" idx="5"/>
            <a:endCxn id="176" idx="0"/>
          </p:cNvCxnSpPr>
          <p:nvPr/>
        </p:nvCxnSpPr>
        <p:spPr>
          <a:xfrm>
            <a:off x="26481546" y="5076590"/>
            <a:ext cx="2190560" cy="383881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>
            <a:stCxn id="4" idx="5"/>
          </p:cNvCxnSpPr>
          <p:nvPr/>
        </p:nvCxnSpPr>
        <p:spPr>
          <a:xfrm>
            <a:off x="26481546" y="5076590"/>
            <a:ext cx="3365620" cy="309520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41"/>
          <p:cNvCxnSpPr>
            <a:stCxn id="10" idx="6"/>
            <a:endCxn id="141" idx="0"/>
          </p:cNvCxnSpPr>
          <p:nvPr/>
        </p:nvCxnSpPr>
        <p:spPr>
          <a:xfrm>
            <a:off x="25718206" y="14058900"/>
            <a:ext cx="3265765" cy="4572865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>
            <a:spLocks noChangeAspect="1"/>
          </p:cNvSpPr>
          <p:nvPr/>
        </p:nvSpPr>
        <p:spPr>
          <a:xfrm>
            <a:off x="32308800" y="22119343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Cyber Security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72" name="Straight Arrow Connector 41"/>
          <p:cNvCxnSpPr>
            <a:stCxn id="310" idx="4"/>
            <a:endCxn id="171" idx="0"/>
          </p:cNvCxnSpPr>
          <p:nvPr/>
        </p:nvCxnSpPr>
        <p:spPr>
          <a:xfrm>
            <a:off x="32763066" y="16376391"/>
            <a:ext cx="630156" cy="5742952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41"/>
          <p:cNvCxnSpPr>
            <a:stCxn id="10" idx="6"/>
            <a:endCxn id="119" idx="0"/>
          </p:cNvCxnSpPr>
          <p:nvPr/>
        </p:nvCxnSpPr>
        <p:spPr>
          <a:xfrm>
            <a:off x="25718206" y="14058900"/>
            <a:ext cx="4643882" cy="3237806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16614" y="27327332"/>
            <a:ext cx="30904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Four restricted electives needed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83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20984</TotalTime>
  <Words>246</Words>
  <Application>Microsoft Office PowerPoint</Application>
  <PresentationFormat>Custom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Rowan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Vasil Hnatyshin</dc:creator>
  <cp:lastModifiedBy>Myers, Jack F</cp:lastModifiedBy>
  <cp:revision>189</cp:revision>
  <cp:lastPrinted>2015-03-05T15:26:01Z</cp:lastPrinted>
  <dcterms:created xsi:type="dcterms:W3CDTF">2013-02-27T17:58:40Z</dcterms:created>
  <dcterms:modified xsi:type="dcterms:W3CDTF">2016-11-02T16:18:50Z</dcterms:modified>
</cp:coreProperties>
</file>